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709" r:id="rId2"/>
    <p:sldMasterId id="2147483694" r:id="rId3"/>
  </p:sldMasterIdLst>
  <p:notesMasterIdLst>
    <p:notesMasterId r:id="rId73"/>
  </p:notesMasterIdLst>
  <p:sldIdLst>
    <p:sldId id="256" r:id="rId4"/>
    <p:sldId id="333" r:id="rId5"/>
    <p:sldId id="334" r:id="rId6"/>
    <p:sldId id="423" r:id="rId7"/>
    <p:sldId id="430" r:id="rId8"/>
    <p:sldId id="345" r:id="rId9"/>
    <p:sldId id="328" r:id="rId10"/>
    <p:sldId id="329" r:id="rId11"/>
    <p:sldId id="330" r:id="rId12"/>
    <p:sldId id="331" r:id="rId13"/>
    <p:sldId id="279" r:id="rId14"/>
    <p:sldId id="317" r:id="rId15"/>
    <p:sldId id="432" r:id="rId16"/>
    <p:sldId id="307" r:id="rId17"/>
    <p:sldId id="257" r:id="rId18"/>
    <p:sldId id="340" r:id="rId19"/>
    <p:sldId id="275" r:id="rId20"/>
    <p:sldId id="261" r:id="rId21"/>
    <p:sldId id="266" r:id="rId22"/>
    <p:sldId id="267" r:id="rId23"/>
    <p:sldId id="263" r:id="rId24"/>
    <p:sldId id="278" r:id="rId25"/>
    <p:sldId id="262" r:id="rId26"/>
    <p:sldId id="285" r:id="rId27"/>
    <p:sldId id="308" r:id="rId28"/>
    <p:sldId id="332" r:id="rId29"/>
    <p:sldId id="311" r:id="rId30"/>
    <p:sldId id="274" r:id="rId31"/>
    <p:sldId id="273" r:id="rId32"/>
    <p:sldId id="258" r:id="rId33"/>
    <p:sldId id="336" r:id="rId34"/>
    <p:sldId id="314" r:id="rId35"/>
    <p:sldId id="264" r:id="rId36"/>
    <p:sldId id="341" r:id="rId37"/>
    <p:sldId id="260" r:id="rId38"/>
    <p:sldId id="342" r:id="rId39"/>
    <p:sldId id="321" r:id="rId40"/>
    <p:sldId id="320" r:id="rId41"/>
    <p:sldId id="339" r:id="rId42"/>
    <p:sldId id="323" r:id="rId43"/>
    <p:sldId id="322" r:id="rId44"/>
    <p:sldId id="318" r:id="rId45"/>
    <p:sldId id="319" r:id="rId46"/>
    <p:sldId id="312" r:id="rId47"/>
    <p:sldId id="434" r:id="rId48"/>
    <p:sldId id="435" r:id="rId49"/>
    <p:sldId id="437" r:id="rId50"/>
    <p:sldId id="438" r:id="rId51"/>
    <p:sldId id="436" r:id="rId52"/>
    <p:sldId id="439" r:id="rId53"/>
    <p:sldId id="309" r:id="rId54"/>
    <p:sldId id="283" r:id="rId55"/>
    <p:sldId id="287" r:id="rId56"/>
    <p:sldId id="338" r:id="rId57"/>
    <p:sldId id="310" r:id="rId58"/>
    <p:sldId id="281" r:id="rId59"/>
    <p:sldId id="282" r:id="rId60"/>
    <p:sldId id="313" r:id="rId61"/>
    <p:sldId id="300" r:id="rId62"/>
    <p:sldId id="299" r:id="rId63"/>
    <p:sldId id="315" r:id="rId64"/>
    <p:sldId id="316" r:id="rId65"/>
    <p:sldId id="292" r:id="rId66"/>
    <p:sldId id="296" r:id="rId67"/>
    <p:sldId id="297" r:id="rId68"/>
    <p:sldId id="295" r:id="rId69"/>
    <p:sldId id="344" r:id="rId70"/>
    <p:sldId id="305" r:id="rId71"/>
    <p:sldId id="431" r:id="rId7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256"/>
            <p14:sldId id="333"/>
            <p14:sldId id="334"/>
            <p14:sldId id="423"/>
            <p14:sldId id="430"/>
            <p14:sldId id="345"/>
            <p14:sldId id="328"/>
            <p14:sldId id="329"/>
            <p14:sldId id="330"/>
            <p14:sldId id="331"/>
            <p14:sldId id="279"/>
            <p14:sldId id="317"/>
            <p14:sldId id="432"/>
          </p14:sldIdLst>
        </p14:section>
        <p14:section name="SSMS keyboard shortcuts" id="{E5CC766F-5778-4E9C-9230-22B27B073EB3}">
          <p14:sldIdLst>
            <p14:sldId id="307"/>
            <p14:sldId id="257"/>
            <p14:sldId id="340"/>
            <p14:sldId id="275"/>
            <p14:sldId id="261"/>
            <p14:sldId id="266"/>
            <p14:sldId id="267"/>
            <p14:sldId id="263"/>
            <p14:sldId id="278"/>
            <p14:sldId id="262"/>
            <p14:sldId id="285"/>
          </p14:sldIdLst>
        </p14:section>
        <p14:section name="Other SSMS shortcuts &amp; tricks" id="{190FA19F-9496-40F9-AB68-177431797B54}">
          <p14:sldIdLst>
            <p14:sldId id="308"/>
            <p14:sldId id="332"/>
            <p14:sldId id="311"/>
            <p14:sldId id="274"/>
            <p14:sldId id="273"/>
            <p14:sldId id="258"/>
            <p14:sldId id="336"/>
            <p14:sldId id="314"/>
            <p14:sldId id="264"/>
            <p14:sldId id="341"/>
            <p14:sldId id="260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434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309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31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295"/>
            <p14:sldId id="344"/>
            <p14:sldId id="3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7BA1AA-ECEB-4F1F-81B7-330BA8769F15}" v="127" dt="2018-09-24T13:29:36.1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7274" autoAdjust="0"/>
  </p:normalViewPr>
  <p:slideViewPr>
    <p:cSldViewPr snapToGrid="0">
      <p:cViewPr varScale="1">
        <p:scale>
          <a:sx n="143" d="100"/>
          <a:sy n="143" d="100"/>
        </p:scale>
        <p:origin x="31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5F7BA1AA-ECEB-4F1F-81B7-330BA8769F15}"/>
    <pc:docChg chg="undo custSel delSld modSld delMainMaster modSection">
      <pc:chgData name="Andy Mallon" userId="0dfd7ab5-17aa-4ac6-b039-e05176edc781" providerId="ADAL" clId="{5F7BA1AA-ECEB-4F1F-81B7-330BA8769F15}" dt="2018-09-24T13:29:36.193" v="126" actId="20577"/>
      <pc:docMkLst>
        <pc:docMk/>
      </pc:docMkLst>
      <pc:sldChg chg="modSp">
        <pc:chgData name="Andy Mallon" userId="0dfd7ab5-17aa-4ac6-b039-e05176edc781" providerId="ADAL" clId="{5F7BA1AA-ECEB-4F1F-81B7-330BA8769F15}" dt="2018-09-24T13:26:12.071" v="30" actId="20577"/>
        <pc:sldMkLst>
          <pc:docMk/>
          <pc:sldMk cId="461989036" sldId="434"/>
        </pc:sldMkLst>
        <pc:spChg chg="mod">
          <ac:chgData name="Andy Mallon" userId="0dfd7ab5-17aa-4ac6-b039-e05176edc781" providerId="ADAL" clId="{5F7BA1AA-ECEB-4F1F-81B7-330BA8769F15}" dt="2018-09-24T13:26:12.071" v="30" actId="20577"/>
          <ac:spMkLst>
            <pc:docMk/>
            <pc:sldMk cId="461989036" sldId="434"/>
            <ac:spMk id="4" creationId="{00000000-0000-0000-0000-000000000000}"/>
          </ac:spMkLst>
        </pc:spChg>
      </pc:sldChg>
      <pc:sldChg chg="addSp delSp modSp">
        <pc:chgData name="Andy Mallon" userId="0dfd7ab5-17aa-4ac6-b039-e05176edc781" providerId="ADAL" clId="{5F7BA1AA-ECEB-4F1F-81B7-330BA8769F15}" dt="2018-09-24T13:26:32.261" v="43"/>
        <pc:sldMkLst>
          <pc:docMk/>
          <pc:sldMk cId="652337490" sldId="435"/>
        </pc:sldMkLst>
        <pc:spChg chg="add del mod">
          <ac:chgData name="Andy Mallon" userId="0dfd7ab5-17aa-4ac6-b039-e05176edc781" providerId="ADAL" clId="{5F7BA1AA-ECEB-4F1F-81B7-330BA8769F15}" dt="2018-09-24T13:26:32.261" v="43"/>
          <ac:spMkLst>
            <pc:docMk/>
            <pc:sldMk cId="652337490" sldId="435"/>
            <ac:spMk id="3" creationId="{38DAA2E7-9187-431B-972F-833C0094A8C8}"/>
          </ac:spMkLst>
        </pc:spChg>
        <pc:spChg chg="mod">
          <ac:chgData name="Andy Mallon" userId="0dfd7ab5-17aa-4ac6-b039-e05176edc781" providerId="ADAL" clId="{5F7BA1AA-ECEB-4F1F-81B7-330BA8769F15}" dt="2018-09-24T13:26:18.575" v="41" actId="20577"/>
          <ac:spMkLst>
            <pc:docMk/>
            <pc:sldMk cId="652337490" sldId="435"/>
            <ac:spMk id="5" creationId="{056F4D4B-1F94-4873-9AE7-BA1436728B01}"/>
          </ac:spMkLst>
        </pc:spChg>
        <pc:picChg chg="add mod">
          <ac:chgData name="Andy Mallon" userId="0dfd7ab5-17aa-4ac6-b039-e05176edc781" providerId="ADAL" clId="{5F7BA1AA-ECEB-4F1F-81B7-330BA8769F15}" dt="2018-09-24T13:26:32.261" v="43"/>
          <ac:picMkLst>
            <pc:docMk/>
            <pc:sldMk cId="652337490" sldId="435"/>
            <ac:picMk id="4" creationId="{11D41582-9EB3-48EF-A4C3-EF41B19C749B}"/>
          </ac:picMkLst>
        </pc:picChg>
        <pc:picChg chg="del">
          <ac:chgData name="Andy Mallon" userId="0dfd7ab5-17aa-4ac6-b039-e05176edc781" providerId="ADAL" clId="{5F7BA1AA-ECEB-4F1F-81B7-330BA8769F15}" dt="2018-09-24T13:26:21.358" v="42" actId="478"/>
          <ac:picMkLst>
            <pc:docMk/>
            <pc:sldMk cId="652337490" sldId="435"/>
            <ac:picMk id="14" creationId="{4AA7F2BF-D894-421B-8F6B-670F516F5761}"/>
          </ac:picMkLst>
        </pc:picChg>
      </pc:sldChg>
      <pc:sldChg chg="modSp">
        <pc:chgData name="Andy Mallon" userId="0dfd7ab5-17aa-4ac6-b039-e05176edc781" providerId="ADAL" clId="{5F7BA1AA-ECEB-4F1F-81B7-330BA8769F15}" dt="2018-09-24T13:29:36.193" v="126" actId="20577"/>
        <pc:sldMkLst>
          <pc:docMk/>
          <pc:sldMk cId="3817762417" sldId="436"/>
        </pc:sldMkLst>
        <pc:spChg chg="mod">
          <ac:chgData name="Andy Mallon" userId="0dfd7ab5-17aa-4ac6-b039-e05176edc781" providerId="ADAL" clId="{5F7BA1AA-ECEB-4F1F-81B7-330BA8769F15}" dt="2018-09-24T13:29:36.193" v="126" actId="20577"/>
          <ac:spMkLst>
            <pc:docMk/>
            <pc:sldMk cId="3817762417" sldId="436"/>
            <ac:spMk id="3" creationId="{A40DE243-9BD5-4F24-88E0-5BBD1DC16733}"/>
          </ac:spMkLst>
        </pc:spChg>
      </pc:sldChg>
      <pc:sldChg chg="addSp delSp modSp">
        <pc:chgData name="Andy Mallon" userId="0dfd7ab5-17aa-4ac6-b039-e05176edc781" providerId="ADAL" clId="{5F7BA1AA-ECEB-4F1F-81B7-330BA8769F15}" dt="2018-09-24T13:28:35.509" v="71" actId="1076"/>
        <pc:sldMkLst>
          <pc:docMk/>
          <pc:sldMk cId="1886147097" sldId="437"/>
        </pc:sldMkLst>
        <pc:spChg chg="add del mod">
          <ac:chgData name="Andy Mallon" userId="0dfd7ab5-17aa-4ac6-b039-e05176edc781" providerId="ADAL" clId="{5F7BA1AA-ECEB-4F1F-81B7-330BA8769F15}" dt="2018-09-24T13:26:55.523" v="49" actId="478"/>
          <ac:spMkLst>
            <pc:docMk/>
            <pc:sldMk cId="1886147097" sldId="437"/>
            <ac:spMk id="4" creationId="{A000ED6C-7E03-44A6-8C6A-90A136BDFF79}"/>
          </ac:spMkLst>
        </pc:spChg>
        <pc:spChg chg="add del mod">
          <ac:chgData name="Andy Mallon" userId="0dfd7ab5-17aa-4ac6-b039-e05176edc781" providerId="ADAL" clId="{5F7BA1AA-ECEB-4F1F-81B7-330BA8769F15}" dt="2018-09-24T13:27:05.273" v="55"/>
          <ac:spMkLst>
            <pc:docMk/>
            <pc:sldMk cId="1886147097" sldId="437"/>
            <ac:spMk id="9" creationId="{6DF786F7-8963-45D4-B679-7AF29195080E}"/>
          </ac:spMkLst>
        </pc:spChg>
        <pc:picChg chg="add del">
          <ac:chgData name="Andy Mallon" userId="0dfd7ab5-17aa-4ac6-b039-e05176edc781" providerId="ADAL" clId="{5F7BA1AA-ECEB-4F1F-81B7-330BA8769F15}" dt="2018-09-24T13:26:43.864" v="45"/>
          <ac:picMkLst>
            <pc:docMk/>
            <pc:sldMk cId="1886147097" sldId="437"/>
            <ac:picMk id="2" creationId="{F4263501-C4FD-434C-A889-6A731F77D3DF}"/>
          </ac:picMkLst>
        </pc:picChg>
        <pc:picChg chg="add del">
          <ac:chgData name="Andy Mallon" userId="0dfd7ab5-17aa-4ac6-b039-e05176edc781" providerId="ADAL" clId="{5F7BA1AA-ECEB-4F1F-81B7-330BA8769F15}" dt="2018-09-24T13:26:55.048" v="48"/>
          <ac:picMkLst>
            <pc:docMk/>
            <pc:sldMk cId="1886147097" sldId="437"/>
            <ac:picMk id="7" creationId="{54166112-399C-43BB-A019-D40DA29BD364}"/>
          </ac:picMkLst>
        </pc:picChg>
        <pc:picChg chg="add del">
          <ac:chgData name="Andy Mallon" userId="0dfd7ab5-17aa-4ac6-b039-e05176edc781" providerId="ADAL" clId="{5F7BA1AA-ECEB-4F1F-81B7-330BA8769F15}" dt="2018-09-24T13:27:00.352" v="51" actId="478"/>
          <ac:picMkLst>
            <pc:docMk/>
            <pc:sldMk cId="1886147097" sldId="437"/>
            <ac:picMk id="8" creationId="{A48A7C1C-80EB-4BB3-8364-CD07E2F539B5}"/>
          </ac:picMkLst>
        </pc:picChg>
        <pc:picChg chg="add del">
          <ac:chgData name="Andy Mallon" userId="0dfd7ab5-17aa-4ac6-b039-e05176edc781" providerId="ADAL" clId="{5F7BA1AA-ECEB-4F1F-81B7-330BA8769F15}" dt="2018-09-24T13:27:04.351" v="54"/>
          <ac:picMkLst>
            <pc:docMk/>
            <pc:sldMk cId="1886147097" sldId="437"/>
            <ac:picMk id="11" creationId="{B9E552B7-5F21-40C5-A712-1ED45D1C136E}"/>
          </ac:picMkLst>
        </pc:picChg>
        <pc:picChg chg="add mod modCrop">
          <ac:chgData name="Andy Mallon" userId="0dfd7ab5-17aa-4ac6-b039-e05176edc781" providerId="ADAL" clId="{5F7BA1AA-ECEB-4F1F-81B7-330BA8769F15}" dt="2018-09-24T13:28:35.509" v="71" actId="1076"/>
          <ac:picMkLst>
            <pc:docMk/>
            <pc:sldMk cId="1886147097" sldId="437"/>
            <ac:picMk id="12" creationId="{F65B074B-D2EF-4B8A-A627-9BB08D44CDC5}"/>
          </ac:picMkLst>
        </pc:picChg>
        <pc:picChg chg="add del">
          <ac:chgData name="Andy Mallon" userId="0dfd7ab5-17aa-4ac6-b039-e05176edc781" providerId="ADAL" clId="{5F7BA1AA-ECEB-4F1F-81B7-330BA8769F15}" dt="2018-09-24T13:27:02.347" v="52" actId="478"/>
          <ac:picMkLst>
            <pc:docMk/>
            <pc:sldMk cId="1886147097" sldId="437"/>
            <ac:picMk id="14" creationId="{4AA7F2BF-D894-421B-8F6B-670F516F5761}"/>
          </ac:picMkLst>
        </pc:picChg>
      </pc:sldChg>
      <pc:sldChg chg="addSp delSp modSp">
        <pc:chgData name="Andy Mallon" userId="0dfd7ab5-17aa-4ac6-b039-e05176edc781" providerId="ADAL" clId="{5F7BA1AA-ECEB-4F1F-81B7-330BA8769F15}" dt="2018-09-24T13:29:14.567" v="104" actId="18131"/>
        <pc:sldMkLst>
          <pc:docMk/>
          <pc:sldMk cId="898258898" sldId="438"/>
        </pc:sldMkLst>
        <pc:spChg chg="add del mod">
          <ac:chgData name="Andy Mallon" userId="0dfd7ab5-17aa-4ac6-b039-e05176edc781" providerId="ADAL" clId="{5F7BA1AA-ECEB-4F1F-81B7-330BA8769F15}" dt="2018-09-24T13:28:00.025" v="65"/>
          <ac:spMkLst>
            <pc:docMk/>
            <pc:sldMk cId="898258898" sldId="438"/>
            <ac:spMk id="3" creationId="{DCCFE300-89A3-485D-A2D2-E592DCC6A672}"/>
          </ac:spMkLst>
        </pc:spChg>
        <pc:spChg chg="add mod">
          <ac:chgData name="Andy Mallon" userId="0dfd7ab5-17aa-4ac6-b039-e05176edc781" providerId="ADAL" clId="{5F7BA1AA-ECEB-4F1F-81B7-330BA8769F15}" dt="2018-09-24T13:28:40.690" v="72" actId="478"/>
          <ac:spMkLst>
            <pc:docMk/>
            <pc:sldMk cId="898258898" sldId="438"/>
            <ac:spMk id="8" creationId="{8A93899B-1FEB-4661-B608-5EF2081E53AE}"/>
          </ac:spMkLst>
        </pc:spChg>
        <pc:picChg chg="add del">
          <ac:chgData name="Andy Mallon" userId="0dfd7ab5-17aa-4ac6-b039-e05176edc781" providerId="ADAL" clId="{5F7BA1AA-ECEB-4F1F-81B7-330BA8769F15}" dt="2018-09-24T13:27:59.088" v="64"/>
          <ac:picMkLst>
            <pc:docMk/>
            <pc:sldMk cId="898258898" sldId="438"/>
            <ac:picMk id="6" creationId="{AFE8893C-4C74-4AEA-96AD-9E8D3769D533}"/>
          </ac:picMkLst>
        </pc:picChg>
        <pc:picChg chg="add del mod">
          <ac:chgData name="Andy Mallon" userId="0dfd7ab5-17aa-4ac6-b039-e05176edc781" providerId="ADAL" clId="{5F7BA1AA-ECEB-4F1F-81B7-330BA8769F15}" dt="2018-09-24T13:28:40.690" v="72" actId="478"/>
          <ac:picMkLst>
            <pc:docMk/>
            <pc:sldMk cId="898258898" sldId="438"/>
            <ac:picMk id="7" creationId="{5E408EA3-58A0-41EB-A9AA-79C44F1712C7}"/>
          </ac:picMkLst>
        </pc:picChg>
        <pc:picChg chg="add mod modCrop">
          <ac:chgData name="Andy Mallon" userId="0dfd7ab5-17aa-4ac6-b039-e05176edc781" providerId="ADAL" clId="{5F7BA1AA-ECEB-4F1F-81B7-330BA8769F15}" dt="2018-09-24T13:29:14.567" v="104" actId="18131"/>
          <ac:picMkLst>
            <pc:docMk/>
            <pc:sldMk cId="898258898" sldId="438"/>
            <ac:picMk id="10" creationId="{1E61D0D6-62C0-49F9-9941-C10227C45E57}"/>
          </ac:picMkLst>
        </pc:picChg>
        <pc:picChg chg="del">
          <ac:chgData name="Andy Mallon" userId="0dfd7ab5-17aa-4ac6-b039-e05176edc781" providerId="ADAL" clId="{5F7BA1AA-ECEB-4F1F-81B7-330BA8769F15}" dt="2018-09-24T13:27:55.906" v="62" actId="478"/>
          <ac:picMkLst>
            <pc:docMk/>
            <pc:sldMk cId="898258898" sldId="438"/>
            <ac:picMk id="14" creationId="{4AA7F2BF-D894-421B-8F6B-670F516F5761}"/>
          </ac:picMkLst>
        </pc:picChg>
      </pc:sldChg>
    </pc:docChg>
  </pc:docChgLst>
  <pc:docChgLst>
    <pc:chgData name="Andy Mallon" userId="0dfd7ab5-17aa-4ac6-b039-e05176edc781" providerId="ADAL" clId="{C8A450F0-B9CB-4CB6-9355-371000F5D632}"/>
  </pc:docChgLst>
  <pc:docChgLst>
    <pc:chgData name="Andy Mallon" userId="0dfd7ab5-17aa-4ac6-b039-e05176edc781" providerId="ADAL" clId="{BB7BA60F-C9B3-4762-9C88-B606F139464B}"/>
  </pc:docChgLst>
  <pc:docChgLst>
    <pc:chgData name="Andy Mallon" userId="0dfd7ab5-17aa-4ac6-b039-e05176edc781" providerId="ADAL" clId="{D1961E72-D0E7-490B-90CF-6E505E90C6CE}"/>
    <pc:docChg chg="custSel addSld delSld modSld sldOrd">
      <pc:chgData name="Andy Mallon" userId="0dfd7ab5-17aa-4ac6-b039-e05176edc781" providerId="ADAL" clId="{D1961E72-D0E7-490B-90CF-6E505E90C6CE}" dt="2018-07-21T11:48:54.720" v="68"/>
      <pc:docMkLst>
        <pc:docMk/>
      </pc:docMkLst>
      <pc:sldChg chg="modSp">
        <pc:chgData name="Andy Mallon" userId="0dfd7ab5-17aa-4ac6-b039-e05176edc781" providerId="ADAL" clId="{D1961E72-D0E7-490B-90CF-6E505E90C6CE}" dt="2018-07-21T11:44:17.342" v="66" actId="20577"/>
        <pc:sldMkLst>
          <pc:docMk/>
          <pc:sldMk cId="1697107245" sldId="333"/>
        </pc:sldMkLst>
        <pc:spChg chg="mod">
          <ac:chgData name="Andy Mallon" userId="0dfd7ab5-17aa-4ac6-b039-e05176edc781" providerId="ADAL" clId="{D1961E72-D0E7-490B-90CF-6E505E90C6CE}" dt="2018-07-21T11:44:17.342" v="66" actId="20577"/>
          <ac:spMkLst>
            <pc:docMk/>
            <pc:sldMk cId="1697107245" sldId="333"/>
            <ac:spMk id="3" creationId="{00000000-0000-0000-0000-000000000000}"/>
          </ac:spMkLst>
        </pc:spChg>
      </pc:sldChg>
      <pc:sldChg chg="modTransition">
        <pc:chgData name="Andy Mallon" userId="0dfd7ab5-17aa-4ac6-b039-e05176edc781" providerId="ADAL" clId="{D1961E72-D0E7-490B-90CF-6E505E90C6CE}" dt="2018-07-21T11:48:54.720" v="68"/>
        <pc:sldMkLst>
          <pc:docMk/>
          <pc:sldMk cId="299247234" sldId="341"/>
        </pc:sldMkLst>
      </pc:sldChg>
      <pc:sldChg chg="modTransition">
        <pc:chgData name="Andy Mallon" userId="0dfd7ab5-17aa-4ac6-b039-e05176edc781" providerId="ADAL" clId="{D1961E72-D0E7-490B-90CF-6E505E90C6CE}" dt="2018-07-21T11:48:51.686" v="67"/>
        <pc:sldMkLst>
          <pc:docMk/>
          <pc:sldMk cId="2216982568" sldId="342"/>
        </pc:sldMkLst>
      </pc:sldChg>
      <pc:sldChg chg="del">
        <pc:chgData name="Andy Mallon" userId="0dfd7ab5-17aa-4ac6-b039-e05176edc781" providerId="ADAL" clId="{D1961E72-D0E7-490B-90CF-6E505E90C6CE}" dt="2018-07-20T01:13:00.751" v="9"/>
        <pc:sldMkLst>
          <pc:docMk/>
          <pc:sldMk cId="3118907746" sldId="423"/>
        </pc:sldMkLst>
      </pc:sldChg>
      <pc:sldChg chg="del">
        <pc:chgData name="Andy Mallon" userId="0dfd7ab5-17aa-4ac6-b039-e05176edc781" providerId="ADAL" clId="{D1961E72-D0E7-490B-90CF-6E505E90C6CE}" dt="2018-07-20T01:12:45.072" v="7"/>
        <pc:sldMkLst>
          <pc:docMk/>
          <pc:sldMk cId="292625580" sldId="4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3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https://www.sentryone.com/sentryone-acquires-pragmatic-works-software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D44C8-CB72-42D5-8D01-4A502D2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CC240-93FD-493C-822E-C51A290B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5C07-A730-4D94-A24F-CFDF00C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554492"/>
            <a:fld id="{6D36E5DF-83DD-443F-AB29-C151CA6B05E0}" type="slidenum">
              <a:rPr lang="en-US" sz="1092" smtClean="0">
                <a:solidFill>
                  <a:prstClr val="black"/>
                </a:solidFill>
              </a:rPr>
              <a:pPr defTabSz="554492"/>
              <a:t>‹#›</a:t>
            </a:fld>
            <a:endParaRPr lang="en-US" sz="109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4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46FDB7-95D7-4AB7-9912-EF6341D871B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9/24/2018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01841-9B21-4B87-9AA6-BED319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1A62-C2FB-4374-A38E-38F091E1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1D74-6366-4EDF-8EC4-7B4CBAC6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9/24/2018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D719-CB25-4662-8394-323907594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1DEAF-6BEC-45E8-872E-C562F81CFC9A}"/>
              </a:ext>
            </a:extLst>
          </p:cNvPr>
          <p:cNvSpPr/>
          <p:nvPr userDrawn="1"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75BE0-9019-4BA7-8B8B-FDE6B24B4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90"/>
          <a:stretch/>
        </p:blipFill>
        <p:spPr>
          <a:xfrm>
            <a:off x="1556426" y="6009984"/>
            <a:ext cx="8540885" cy="848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D1EF6-BC95-4950-9A6D-0945238C56F3}"/>
              </a:ext>
            </a:extLst>
          </p:cNvPr>
          <p:cNvSpPr/>
          <p:nvPr userDrawn="1"/>
        </p:nvSpPr>
        <p:spPr>
          <a:xfrm>
            <a:off x="0" y="6009983"/>
            <a:ext cx="12192000" cy="126560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85DED-7ED6-9640-B411-E61FAE670D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57" y="6356351"/>
            <a:ext cx="1548463" cy="2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l" defTabSz="91435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8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7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6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5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3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2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1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0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5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2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B4DE4E-F2D3-4F98-B0E3-592A7FF2381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3" Type="http://schemas.openxmlformats.org/officeDocument/2006/relationships/slide" Target="slide14.xml"/><Relationship Id="rId7" Type="http://schemas.openxmlformats.org/officeDocument/2006/relationships/image" Target="../media/image43.png"/><Relationship Id="rId12" Type="http://schemas.openxmlformats.org/officeDocument/2006/relationships/slide" Target="slide5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5.xml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sv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hyperlink" Target="SQLslack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47581"/>
                  </p:ext>
                </p:extLst>
              </p:nvPr>
            </p:nvGraphicFramePr>
            <p:xfrm>
              <a:off x="711706" y="166799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5CC766F-5778-4E9C-9230-22B27B073EB3}">
                    <psez:zmPr id="{E6F33B71-BC92-479B-A2BE-E7F90439D67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06" y="166799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45033"/>
                  </p:ext>
                </p:extLst>
              </p:nvPr>
            </p:nvGraphicFramePr>
            <p:xfrm>
              <a:off x="6096000" y="166798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190FA19F-9496-40F9-AB68-177431797B54}">
                    <psez:zmPr id="{00E6A014-C7E3-4AA3-AAED-715E66D0FED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166798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650848"/>
                  </p:ext>
                </p:extLst>
              </p:nvPr>
            </p:nvGraphicFramePr>
            <p:xfrm>
              <a:off x="711706" y="3195463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8522F79-52B2-44CB-81A3-84C7AD62F01B}">
                    <psez:zmPr id="{750ACA5A-3B30-4270-A8AF-DE3D45E010F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06" y="3195463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352691"/>
                  </p:ext>
                </p:extLst>
              </p:nvPr>
            </p:nvGraphicFramePr>
            <p:xfrm>
              <a:off x="6096000" y="3195464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82392879-FF7C-4638-A7ED-63F82FEFA4FF}">
                    <psez:zmPr id="{45BB7E67-9DE5-4267-9FF2-32AD06C9181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3195464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02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Product Manager at </a:t>
            </a:r>
            <a:r>
              <a:rPr lang="en-US" dirty="0" err="1"/>
              <a:t>SentryOne</a:t>
            </a:r>
            <a:endParaRPr lang="en-US" dirty="0"/>
          </a:p>
          <a:p>
            <a:r>
              <a:rPr lang="en-US" dirty="0"/>
              <a:t>Working with SQL Server since 2003 (SQL Server 2000)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46EBC-FF7A-4B7D-A6B2-C9BE0780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29" y="331301"/>
            <a:ext cx="2462381" cy="9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F17C031-EAF1-4335-BDCD-D20A4824F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" y="1728767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A7DD82B5-E3FA-45F7-AD32-647D638C3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8" y="1803400"/>
            <a:ext cx="9556750" cy="4460875"/>
          </a:xfr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B7093D-5D17-4190-840B-4E29DC6831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65125"/>
            <a:ext cx="11234737" cy="1270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S1 Provides End-to-End Visibility Across the Data Platform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34767-0572-4A8E-B9B4-BF19C4C4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196" y="1586659"/>
            <a:ext cx="1837760" cy="72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47CDB-FE31-4687-BDFF-6B8DB952D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011" y="3426782"/>
            <a:ext cx="2043988" cy="67384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983BB1-88CC-4FBE-A21D-BB515EE1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887" y="3426781"/>
            <a:ext cx="1858280" cy="720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964C5-DAEC-4C17-8708-D8A2F2EF0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25" y="1586397"/>
            <a:ext cx="1837760" cy="700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D99FD-9FE3-4E64-9A6A-457DFAD09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56" y="3357059"/>
            <a:ext cx="1940061" cy="771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BB1A12-8F38-4041-B939-D077831C7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416" y="1586397"/>
            <a:ext cx="1735543" cy="719615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F07193-0481-4A69-BD4E-214238380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860" y="1558751"/>
            <a:ext cx="2073525" cy="758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6E8DB-A45A-4451-B48D-4FA99D7DDBF3}"/>
              </a:ext>
            </a:extLst>
          </p:cNvPr>
          <p:cNvSpPr txBox="1"/>
          <p:nvPr/>
        </p:nvSpPr>
        <p:spPr>
          <a:xfrm>
            <a:off x="1175574" y="2207637"/>
            <a:ext cx="195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Monitor, diagnose, and optimize SQL Server performance.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A2B5B-54DA-4FD8-A2CE-02B76E6C43E4}"/>
              </a:ext>
            </a:extLst>
          </p:cNvPr>
          <p:cNvSpPr txBox="1"/>
          <p:nvPr/>
        </p:nvSpPr>
        <p:spPr>
          <a:xfrm>
            <a:off x="3511617" y="2207637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Find and fix SQL Server Analysis Services (SSAS) performance problems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26599-D6E4-4848-9920-B8958831899D}"/>
              </a:ext>
            </a:extLst>
          </p:cNvPr>
          <p:cNvSpPr txBox="1"/>
          <p:nvPr/>
        </p:nvSpPr>
        <p:spPr>
          <a:xfrm>
            <a:off x="6400775" y="2207637"/>
            <a:ext cx="195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Monitor resource utilization (memory, CPU, network, storage) of virtualized environment.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3C41C-4361-40DA-ABEE-CBEEA6886CC5}"/>
              </a:ext>
            </a:extLst>
          </p:cNvPr>
          <p:cNvSpPr txBox="1"/>
          <p:nvPr/>
        </p:nvSpPr>
        <p:spPr>
          <a:xfrm>
            <a:off x="8933966" y="2258750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Boost Windows Server and Hyper-V virtualized environment performance.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DDA15-E600-41BA-A3F8-FC99CC002AF3}"/>
              </a:ext>
            </a:extLst>
          </p:cNvPr>
          <p:cNvSpPr txBox="1"/>
          <p:nvPr/>
        </p:nvSpPr>
        <p:spPr>
          <a:xfrm>
            <a:off x="8933966" y="4161433"/>
            <a:ext cx="244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See performance information for Microsoft Analytics Platform system, including data movement and details about distributed queries.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60414-718B-4A54-84C7-8EA74C9BA2B8}"/>
              </a:ext>
            </a:extLst>
          </p:cNvPr>
          <p:cNvSpPr txBox="1"/>
          <p:nvPr/>
        </p:nvSpPr>
        <p:spPr>
          <a:xfrm>
            <a:off x="6237509" y="4158076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Accelerate Azure SQL Data Warehouse performance with visibility into workload impacts.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BEDCF0-CE77-4019-B98C-A4CF4DE97F3F}"/>
              </a:ext>
            </a:extLst>
          </p:cNvPr>
          <p:cNvSpPr txBox="1"/>
          <p:nvPr/>
        </p:nvSpPr>
        <p:spPr>
          <a:xfrm>
            <a:off x="3491039" y="4158076"/>
            <a:ext cx="244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Keep Azure SQL Databases running at peak efficiency with performance metrics including DTU usage.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9CC7-1DE8-43C7-BF92-B74190C0BBF0}"/>
              </a:ext>
            </a:extLst>
          </p:cNvPr>
          <p:cNvGrpSpPr/>
          <p:nvPr/>
        </p:nvGrpSpPr>
        <p:grpSpPr>
          <a:xfrm>
            <a:off x="865824" y="3020514"/>
            <a:ext cx="2554504" cy="2579380"/>
            <a:chOff x="7329654" y="1471328"/>
            <a:chExt cx="4230784" cy="4220899"/>
          </a:xfrm>
        </p:grpSpPr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61EA511A-054B-406D-8591-19447269B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654" y="1471328"/>
              <a:ext cx="4230784" cy="42208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2E4A26-48C3-49F7-BAFA-FF7FEA26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525" y="3466336"/>
              <a:ext cx="1529175" cy="2674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09094A-B3CF-754B-A6DF-6071CE5F68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16" y="5094815"/>
            <a:ext cx="2771587" cy="8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Data Studio?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EB484-35D3-474E-9014-03B69199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9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13201-BA17-4B84-82E0-CFEFE52D5C02}"/>
              </a:ext>
            </a:extLst>
          </p:cNvPr>
          <p:cNvGrpSpPr/>
          <p:nvPr/>
        </p:nvGrpSpPr>
        <p:grpSpPr>
          <a:xfrm>
            <a:off x="590756" y="2508729"/>
            <a:ext cx="11026529" cy="2746498"/>
            <a:chOff x="270211" y="2252883"/>
            <a:chExt cx="11027303" cy="27466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DE7E4A-70E9-4E35-9C86-2007A497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8854" y="3847049"/>
              <a:ext cx="2190750" cy="1152525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D998D1D-AD03-4F11-98D4-28F2A26E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583" y="2252883"/>
              <a:ext cx="2066925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029798-CA6B-4B01-A20B-F5C9C8F6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211" y="2834533"/>
              <a:ext cx="3378444" cy="2025031"/>
            </a:xfrm>
            <a:prstGeom prst="rect">
              <a:avLst/>
            </a:prstGeom>
          </p:spPr>
        </p:pic>
        <p:pic>
          <p:nvPicPr>
            <p:cNvPr id="1028" name="Picture 4" descr="https://cdn2.hubspot.net/hub/1638705/hubfs/BIxPress.png?t=1527125828007&amp;width=960">
              <a:extLst>
                <a:ext uri="{FF2B5EF4-FFF2-40B4-BE49-F238E27FC236}">
                  <a16:creationId xmlns:a16="http://schemas.microsoft.com/office/drawing/2014/main" id="{6AC51F07-D730-47AD-A834-06E02DA32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027" y="2314575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FE5E23E4-551F-44F8-A4DE-CCB061EA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041" y="4090727"/>
              <a:ext cx="2956299" cy="6651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8AE8C7-57F8-4933-B3BC-EDB2D03C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4313" y="2252883"/>
              <a:ext cx="1809750" cy="11906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8B77ED-6B64-4D06-AECE-304D1F78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11539" y="3847049"/>
              <a:ext cx="2085975" cy="11144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7141D-FE17-40C2-974A-CE492F44D7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" y="129155"/>
            <a:ext cx="12191144" cy="21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4E89-7D7A-4EED-9118-DBFE2088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068"/>
          <a:stretch/>
        </p:blipFill>
        <p:spPr>
          <a:xfrm>
            <a:off x="-9526" y="3321757"/>
            <a:ext cx="12201525" cy="36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39413</TotalTime>
  <Words>2040</Words>
  <Application>Microsoft Office PowerPoint</Application>
  <PresentationFormat>Widescreen</PresentationFormat>
  <Paragraphs>372</Paragraphs>
  <Slides>69</Slides>
  <Notes>45</Notes>
  <HiddenSlides>4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Segoe UI Light</vt:lpstr>
      <vt:lpstr>Segoe UI Semibold</vt:lpstr>
      <vt:lpstr>Ubuntu</vt:lpstr>
      <vt:lpstr>Ubuntu Light</vt:lpstr>
      <vt:lpstr>Wingdings</vt:lpstr>
      <vt:lpstr>Wingdings 2</vt:lpstr>
      <vt:lpstr>WidescreenPres</vt:lpstr>
      <vt:lpstr>Office Theme</vt:lpstr>
      <vt:lpstr>1_WidescreenPres</vt:lpstr>
      <vt:lpstr>Shortcuts from an Impatient DBA</vt:lpstr>
      <vt:lpstr>Andy Mallon</vt:lpstr>
      <vt:lpstr>PowerPoint Presentation</vt:lpstr>
      <vt:lpstr>S1 Provides End-to-End Visibility Across the Data Platform</vt:lpstr>
      <vt:lpstr>PowerPoint Presentation</vt:lpstr>
      <vt:lpstr>Contact Andy</vt:lpstr>
      <vt:lpstr>Who uses Twitter?</vt:lpstr>
      <vt:lpstr>Who uses Slack?</vt:lpstr>
      <vt:lpstr>Session Feedback</vt:lpstr>
      <vt:lpstr>I'm also gonna need you to go ahead  and silence your mobile phones</vt:lpstr>
      <vt:lpstr>Why are we here?</vt:lpstr>
      <vt:lpstr>Agenda</vt:lpstr>
      <vt:lpstr>PowerPoint Presentation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What about Azure Data Studio?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Windows keyboard shortcuts</vt:lpstr>
      <vt:lpstr>Windows Shortcuts</vt:lpstr>
      <vt:lpstr>Win + [Arrow keys]</vt:lpstr>
      <vt:lpstr>Virtual Desktops (Windows 10)</vt:lpstr>
      <vt:lpstr>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150</cp:revision>
  <dcterms:created xsi:type="dcterms:W3CDTF">2015-05-02T15:20:16Z</dcterms:created>
  <dcterms:modified xsi:type="dcterms:W3CDTF">2018-09-24T13:29:37Z</dcterms:modified>
</cp:coreProperties>
</file>